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8" r:id="rId4"/>
    <p:sldId id="276" r:id="rId5"/>
    <p:sldId id="257" r:id="rId6"/>
    <p:sldId id="259" r:id="rId7"/>
    <p:sldId id="261" r:id="rId8"/>
    <p:sldId id="260" r:id="rId9"/>
    <p:sldId id="263" r:id="rId10"/>
    <p:sldId id="262" r:id="rId11"/>
    <p:sldId id="264" r:id="rId12"/>
    <p:sldId id="265" r:id="rId13"/>
    <p:sldId id="267" r:id="rId14"/>
    <p:sldId id="266" r:id="rId15"/>
    <p:sldId id="269" r:id="rId16"/>
    <p:sldId id="268" r:id="rId17"/>
    <p:sldId id="275" r:id="rId18"/>
    <p:sldId id="270" r:id="rId19"/>
    <p:sldId id="271" r:id="rId20"/>
    <p:sldId id="273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AD4B-8EC4-40EC-BF28-F7F850CD94A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D64-4EA2-4B38-B8CF-4D0A9A1FF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AD4B-8EC4-40EC-BF28-F7F850CD94A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D64-4EA2-4B38-B8CF-4D0A9A1FF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AD4B-8EC4-40EC-BF28-F7F850CD94A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D64-4EA2-4B38-B8CF-4D0A9A1FF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AD4B-8EC4-40EC-BF28-F7F850CD94A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D64-4EA2-4B38-B8CF-4D0A9A1FF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AD4B-8EC4-40EC-BF28-F7F850CD94A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D64-4EA2-4B38-B8CF-4D0A9A1FF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AD4B-8EC4-40EC-BF28-F7F850CD94A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D64-4EA2-4B38-B8CF-4D0A9A1FF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AD4B-8EC4-40EC-BF28-F7F850CD94A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D64-4EA2-4B38-B8CF-4D0A9A1FF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AD4B-8EC4-40EC-BF28-F7F850CD94A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D64-4EA2-4B38-B8CF-4D0A9A1FF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AD4B-8EC4-40EC-BF28-F7F850CD94A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D64-4EA2-4B38-B8CF-4D0A9A1FF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AD4B-8EC4-40EC-BF28-F7F850CD94A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D64-4EA2-4B38-B8CF-4D0A9A1FF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AD4B-8EC4-40EC-BF28-F7F850CD94A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8D64-4EA2-4B38-B8CF-4D0A9A1FF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FAD4B-8EC4-40EC-BF28-F7F850CD94AE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88D64-4EA2-4B38-B8CF-4D0A9A1FF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hyperlink" Target="http://svistanet.com/wp-content/uploads/2014/10/illyustrator-olga-ionaitis-05.jpg" TargetMode="Externa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hyperlink" Target="http://svistanet.com/wp-content/uploads/2014/10/illyustrator-olga-ionaitis-07.jpg" TargetMode="Externa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hyperlink" Target="http://svistanet.com/wp-content/uploads/2014/10/illyustrator-olga-ionaitis-08.jpg" TargetMode="Externa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hyperlink" Target="http://svistanet.com/wp-content/uploads/2014/10/illyustrator-olga-ionaitis-10.jpg" TargetMode="Externa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hyperlink" Target="http://svistanet.com/wp-content/uploads/2014/10/illyustrator-olga-ionaitis-09.jpg" TargetMode="Externa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hyperlink" Target="http://svistanet.com/wp-content/uploads/2014/10/illyustrator-olga-ionaitis-12.jpg" TargetMode="External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hyperlink" Target="http://svistanet.com/wp-content/uploads/2014/10/illyustrator-olga-ionaitis-11.jpg" TargetMode="Externa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hyperlink" Target="http://svistanet.com/wp-content/uploads/2014/10/illyustrator-olga-ionaitis-13.jpg" TargetMode="Externa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hyperlink" Target="http://svistanet.com/wp-content/uploads/2014/10/illyustrator-olga-ionaitis-14.jpg" TargetMode="Externa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hyperlink" Target="http://svistanet.com/wp-content/uploads/2014/10/illyustrator-olga-ionaitis-02.jpg" TargetMode="Externa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hyperlink" Target="http://svistanet.com/wp-content/uploads/2014/10/illyustrator-olga-ionaitis-04.jpg" TargetMode="Externa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hyperlink" Target="http://svistanet.com/wp-content/uploads/2014/10/illyustrator-olga-ionaitis-03.jpg" TargetMode="Externa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hyperlink" Target="http://svistanet.com/wp-content/uploads/2014/10/illyustrator-olga-ionaitis-06.jpg" TargetMode="Externa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04064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Презентация  </a:t>
            </a:r>
            <a:br>
              <a:rPr lang="ru-RU" b="1" dirty="0"/>
            </a:br>
            <a:r>
              <a:rPr lang="ru-RU" sz="3600" b="1" dirty="0"/>
              <a:t>Знакомство с повестью Н. Гоголя                  </a:t>
            </a:r>
            <a:br>
              <a:rPr lang="ru-RU" dirty="0"/>
            </a:br>
            <a:r>
              <a:rPr lang="ru-RU" sz="4000" b="1" dirty="0">
                <a:solidFill>
                  <a:srgbClr val="7030A0"/>
                </a:solidFill>
              </a:rPr>
              <a:t> </a:t>
            </a:r>
            <a:r>
              <a:rPr lang="ru-RU" sz="3600" b="1" dirty="0">
                <a:solidFill>
                  <a:srgbClr val="7030A0"/>
                </a:solidFill>
              </a:rPr>
              <a:t>«Вечера на </a:t>
            </a:r>
            <a:r>
              <a:rPr lang="ru-RU" sz="3600" b="1">
                <a:solidFill>
                  <a:srgbClr val="7030A0"/>
                </a:solidFill>
              </a:rPr>
              <a:t>хуторе близ Диканьки»</a:t>
            </a:r>
            <a:br>
              <a:rPr lang="ru-RU" sz="2700" dirty="0"/>
            </a:br>
            <a:r>
              <a:rPr lang="ru-RU" sz="3600" b="1" dirty="0">
                <a:solidFill>
                  <a:srgbClr val="FF0000"/>
                </a:solidFill>
              </a:rPr>
              <a:t>«Ночь перед Рождеством»</a:t>
            </a:r>
            <a:br>
              <a:rPr lang="ru-RU" sz="2700" b="1" dirty="0"/>
            </a:br>
            <a:r>
              <a:rPr lang="ru-RU" sz="3200" dirty="0"/>
              <a:t> 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E7D3CE1-F4FA-F144-9023-2ABFA4EB0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1487" y="3930012"/>
            <a:ext cx="6427666" cy="1599243"/>
          </a:xfrm>
        </p:spPr>
        <p:txBody>
          <a:bodyPr/>
          <a:lstStyle/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МБОУ СОШ №12</a:t>
            </a:r>
          </a:p>
          <a:p>
            <a:r>
              <a:rPr lang="ru-RU">
                <a:solidFill>
                  <a:schemeClr val="accent5">
                    <a:lumMod val="75000"/>
                  </a:schemeClr>
                </a:solidFill>
              </a:rPr>
              <a:t>имени В. М. Агиенко</a:t>
            </a:r>
            <a:r>
              <a:rPr lang="ru-RU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DA341B-67A0-6443-A6F6-DC3E388F8D83}"/>
              </a:ext>
            </a:extLst>
          </p:cNvPr>
          <p:cNvSpPr txBox="1"/>
          <p:nvPr/>
        </p:nvSpPr>
        <p:spPr>
          <a:xfrm>
            <a:off x="3770786" y="25136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14876" y="285728"/>
            <a:ext cx="4143404" cy="628654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4500" dirty="0"/>
              <a:t>      Пока черт летал из трубы и обратно, месяц вылетел из висевшей у него на боку «</a:t>
            </a:r>
            <a:r>
              <a:rPr lang="ru-RU" sz="4500" dirty="0" err="1"/>
              <a:t>ладунки</a:t>
            </a:r>
            <a:r>
              <a:rPr lang="ru-RU" sz="4500" dirty="0"/>
              <a:t>» и поднялся на небо. «Все осветилось. Метели как небывало». На улице показались толпы колядующих парубков и девушек с мешками. Девушки поспешили в дом Чуба. Оксана заметила у одной из девушек новые черевички и загрустила, что ей некому достать красивую обновку. Тогда </a:t>
            </a:r>
            <a:r>
              <a:rPr lang="ru-RU" sz="4500" dirty="0" err="1"/>
              <a:t>Вакула</a:t>
            </a:r>
            <a:r>
              <a:rPr lang="ru-RU" sz="4500" dirty="0"/>
              <a:t> сам вызвался достать «такие черевички, какие редкая панночка носит». Шутя, Оксана сказала, что ей подойдут только те, которые носит </a:t>
            </a:r>
            <a:r>
              <a:rPr lang="ru-RU" sz="4500"/>
              <a:t>сама царица,  и, если </a:t>
            </a:r>
            <a:r>
              <a:rPr lang="ru-RU" sz="4500" dirty="0"/>
              <a:t>кузнец их раздобудет, то она выйдет за него замуж.</a:t>
            </a:r>
          </a:p>
          <a:p>
            <a:pPr>
              <a:buNone/>
            </a:pPr>
            <a:endParaRPr lang="ru-RU" sz="4500" dirty="0"/>
          </a:p>
        </p:txBody>
      </p:sp>
      <p:pic>
        <p:nvPicPr>
          <p:cNvPr id="5" name="Содержимое 4" descr="иллюстратор Ольга Ионайтис-05">
            <a:hlinkClick r:id="rId2" tgtFrame="&quot;_blank&quot;" tooltip="&quot;&quot;"/>
          </p:cNvPr>
          <p:cNvPicPr>
            <a:picLocks noGrp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785794"/>
            <a:ext cx="42862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500042"/>
            <a:ext cx="3467128" cy="692948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      Мать </a:t>
            </a:r>
            <a:r>
              <a:rPr lang="ru-RU" dirty="0" err="1"/>
              <a:t>Вакулы</a:t>
            </a:r>
            <a:r>
              <a:rPr lang="ru-RU" dirty="0"/>
              <a:t> </a:t>
            </a:r>
            <a:r>
              <a:rPr lang="ru-RU"/>
              <a:t>– Солоха </a:t>
            </a:r>
            <a:r>
              <a:rPr lang="ru-RU" dirty="0"/>
              <a:t>умела так очаровывать мужчин, что к ней </a:t>
            </a:r>
            <a:r>
              <a:rPr lang="ru-RU"/>
              <a:t>ходили многие казаки  </a:t>
            </a:r>
            <a:r>
              <a:rPr lang="ru-RU" dirty="0"/>
              <a:t>села, при этом ни один из них не знал о соперниках. Среди всех поклонников </a:t>
            </a:r>
            <a:r>
              <a:rPr lang="ru-RU" dirty="0" err="1"/>
              <a:t>Солоха</a:t>
            </a:r>
            <a:r>
              <a:rPr lang="ru-RU" dirty="0"/>
              <a:t> выделяла </a:t>
            </a:r>
            <a:r>
              <a:rPr lang="ru-RU"/>
              <a:t>богатого казака Чуба</a:t>
            </a:r>
            <a:r>
              <a:rPr lang="ru-RU" dirty="0"/>
              <a:t>. Разнежившись с чёртом, </a:t>
            </a:r>
            <a:r>
              <a:rPr lang="ru-RU" dirty="0" err="1"/>
              <a:t>Солоха</a:t>
            </a:r>
            <a:r>
              <a:rPr lang="ru-RU" dirty="0"/>
              <a:t> вдруг слышит стук в дверь. Она спешно прячет чёрта в стоящий на полу мешок, а в хату входит ещё один её поклонник – сельский голова. Но свидание с головой вскоре прерывает новый стук. </a:t>
            </a:r>
            <a:r>
              <a:rPr lang="ru-RU" dirty="0" err="1"/>
              <a:t>Солоха</a:t>
            </a:r>
            <a:r>
              <a:rPr lang="ru-RU" dirty="0"/>
              <a:t> прячет голову в другой мешок – от заглянувшего к ней с той же любовной целью дьяка.</a:t>
            </a:r>
          </a:p>
        </p:txBody>
      </p:sp>
      <p:pic>
        <p:nvPicPr>
          <p:cNvPr id="5" name="Содержимое 4" descr="иллюстратор Ольга Ионайтис-07">
            <a:hlinkClick r:id="rId2" tgtFrame="&quot;_blank&quot;" tooltip="&quot;&quot;"/>
          </p:cNvPr>
          <p:cNvPicPr>
            <a:picLocks noGrp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642918"/>
            <a:ext cx="421484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929190" y="714356"/>
            <a:ext cx="3714776" cy="53578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     Однако и дьяка почти сразу приходится прятать – </a:t>
            </a:r>
            <a:r>
              <a:rPr lang="ru-RU"/>
              <a:t>попользоваться женским </a:t>
            </a:r>
            <a:r>
              <a:rPr lang="ru-RU" dirty="0"/>
              <a:t>вниманием </a:t>
            </a:r>
            <a:r>
              <a:rPr lang="ru-RU" dirty="0" err="1"/>
              <a:t>Солохи</a:t>
            </a:r>
            <a:r>
              <a:rPr lang="ru-RU" dirty="0"/>
              <a:t> приходит побитый </a:t>
            </a:r>
            <a:r>
              <a:rPr lang="ru-RU" dirty="0" err="1"/>
              <a:t>Вакулой</a:t>
            </a:r>
            <a:r>
              <a:rPr lang="ru-RU" dirty="0"/>
              <a:t> Чуб. Вслед за этим домой возвращается сам </a:t>
            </a:r>
            <a:r>
              <a:rPr lang="ru-RU" dirty="0" err="1"/>
              <a:t>Вакула</a:t>
            </a:r>
            <a:r>
              <a:rPr lang="ru-RU" dirty="0"/>
              <a:t>. </a:t>
            </a:r>
            <a:r>
              <a:rPr lang="ru-RU" dirty="0" err="1"/>
              <a:t>Солоха</a:t>
            </a:r>
            <a:r>
              <a:rPr lang="ru-RU" dirty="0"/>
              <a:t> в спешке прячет Чуба в тот мешок, где уже сидит дьяк. </a:t>
            </a:r>
            <a:r>
              <a:rPr lang="ru-RU" dirty="0" err="1"/>
              <a:t>Вакула</a:t>
            </a:r>
            <a:r>
              <a:rPr lang="ru-RU" dirty="0"/>
              <a:t> оглядывает хату и решает, что стоящие посреди неё мешки полны мусора, который надо выбросить. </a:t>
            </a:r>
          </a:p>
        </p:txBody>
      </p:sp>
      <p:pic>
        <p:nvPicPr>
          <p:cNvPr id="5" name="Содержимое 4" descr="иллюстратор Ольга Ионайтис-08">
            <a:hlinkClick r:id="rId2" tgtFrame="&quot;_blank&quot;" tooltip="&quot;&quot;"/>
          </p:cNvPr>
          <p:cNvPicPr>
            <a:picLocks noGrp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642918"/>
            <a:ext cx="42148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857232"/>
            <a:ext cx="3467128" cy="535784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      Силач-кузнец взваливает мешки себе на спину и выходит на улицу, где в ночь перед Рождеством парни и девушки занимаются колядками: поют под окнами односельчан весёлые песни, получая в награду еду или немного денег. На улице </a:t>
            </a:r>
            <a:r>
              <a:rPr lang="ru-RU" dirty="0" err="1"/>
              <a:t>Вакула</a:t>
            </a:r>
            <a:r>
              <a:rPr lang="ru-RU" dirty="0"/>
              <a:t> встречает и </a:t>
            </a:r>
            <a:r>
              <a:rPr lang="ru-RU" err="1"/>
              <a:t>Оксану</a:t>
            </a:r>
            <a:r>
              <a:rPr lang="ru-RU"/>
              <a:t>. Она, </a:t>
            </a:r>
            <a:r>
              <a:rPr lang="ru-RU" dirty="0"/>
              <a:t>смеясь, снова повторяет свое условие при всех. Расстроенный </a:t>
            </a:r>
            <a:r>
              <a:rPr lang="ru-RU" dirty="0" err="1"/>
              <a:t>Вакула</a:t>
            </a:r>
            <a:r>
              <a:rPr lang="ru-RU" dirty="0"/>
              <a:t> бросает мешки на землю и, взяв с собой самый маленький, прощается со всеми и убегает. </a:t>
            </a:r>
            <a:br>
              <a:rPr lang="ru-RU" dirty="0"/>
            </a:b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иллюстратор Ольга Ионайтис-10">
            <a:hlinkClick r:id="rId2" tgtFrame="&quot;_blank&quot;" tooltip="&quot;&quot;"/>
          </p:cNvPr>
          <p:cNvPicPr>
            <a:picLocks noGrp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714356"/>
            <a:ext cx="42862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785795"/>
            <a:ext cx="3324252" cy="35719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</a:t>
            </a:r>
          </a:p>
        </p:txBody>
      </p:sp>
      <p:pic>
        <p:nvPicPr>
          <p:cNvPr id="5" name="Содержимое 4" descr="иллюстратор Ольга Ионайтис-09">
            <a:hlinkClick r:id="rId2" tgtFrame="&quot;_blank&quot;" tooltip="&quot;&quot;"/>
          </p:cNvPr>
          <p:cNvPicPr>
            <a:picLocks noGrp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785794"/>
            <a:ext cx="421484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143504" y="1142984"/>
            <a:ext cx="3429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Вакула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решает пойти к запорожцу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Пацюку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который имеет в селе репутацию знахаря, связанного с нечистой силой.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Пацюка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он застаёт за поеданием вареников и галушек, которые сами прыгают к нему в рот. В ответ на просьбу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Вакулы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 содействии дьявола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привораживания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Оксаны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Пацюк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намекает, что чёрт сидит у него самого за плечами.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785795"/>
            <a:ext cx="3395690" cy="607220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    Выйдя на улицу, </a:t>
            </a:r>
            <a:r>
              <a:rPr lang="ru-RU" dirty="0" err="1"/>
              <a:t>Вакула</a:t>
            </a:r>
            <a:r>
              <a:rPr lang="ru-RU" dirty="0"/>
              <a:t> обнаруживает чёрта в мешке и угрозой перекрестить его, заставляет нести на себе по воздуху в Петербург к царице. Услышав слова кузнеца, черт тут же выскочил из мешка и предложил заключить контракт, подписав его кровью. Однако </a:t>
            </a:r>
            <a:r>
              <a:rPr lang="ru-RU" dirty="0" err="1"/>
              <a:t>Вакула</a:t>
            </a:r>
            <a:r>
              <a:rPr lang="ru-RU" dirty="0"/>
              <a:t> ухватил черта за хвост. Крестя нечистого, кузнец оседлал его и заставил отнести в Петербург к царице.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иллюстратор Ольга Ионайтис-12">
            <a:hlinkClick r:id="rId2" tgtFrame="&quot;_blank&quot;" tooltip="&quot;&quot;"/>
          </p:cNvPr>
          <p:cNvPicPr>
            <a:picLocks noGrp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785794"/>
            <a:ext cx="42862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072066" y="928670"/>
            <a:ext cx="3643338" cy="41434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    А тем временем, Оксана замечает оставленные </a:t>
            </a:r>
            <a:r>
              <a:rPr lang="ru-RU" dirty="0" err="1"/>
              <a:t>Вакулой</a:t>
            </a:r>
            <a:r>
              <a:rPr lang="ru-RU" dirty="0"/>
              <a:t> мешки и предлагает их забрать. Пока девчата ходили за санками, мешок с Чубом и дьяком уносит к себе вышедший из шинка кум. Во время ссоры </a:t>
            </a:r>
            <a:r>
              <a:rPr lang="ru-RU" dirty="0" err="1"/>
              <a:t>Панаса</a:t>
            </a:r>
            <a:r>
              <a:rPr lang="ru-RU" dirty="0"/>
              <a:t> с женой за содержимое мешка, из него вылезли Чуб и дьяк, объяснив, что решили так пошутить. </a:t>
            </a:r>
          </a:p>
          <a:p>
            <a:pPr>
              <a:buNone/>
            </a:pPr>
            <a:r>
              <a:rPr lang="ru-RU" dirty="0"/>
              <a:t>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иллюстратор Ольга Ионайтис-11">
            <a:hlinkClick r:id="rId2" tgtFrame="&quot;_blank&quot;" tooltip="&quot;&quot;"/>
          </p:cNvPr>
          <p:cNvPicPr>
            <a:picLocks noGrp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785794"/>
            <a:ext cx="414340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дик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500034" y="500042"/>
            <a:ext cx="4071966" cy="5786478"/>
          </a:xfrm>
        </p:spPr>
      </p:pic>
      <p:sp>
        <p:nvSpPr>
          <p:cNvPr id="3" name="Прямоугольник 2"/>
          <p:cNvSpPr/>
          <p:nvPr/>
        </p:nvSpPr>
        <p:spPr>
          <a:xfrm>
            <a:off x="4929190" y="642918"/>
            <a:ext cx="38576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Вакула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же с чёртом прилетают в блестящую от иллюминации </a:t>
            </a:r>
            <a:r>
              <a:rPr lang="ru-RU" sz="2000" err="1">
                <a:latin typeface="Times New Roman" pitchFamily="18" charset="0"/>
                <a:cs typeface="Times New Roman" pitchFamily="18" charset="0"/>
              </a:rPr>
              <a:t>столицу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 Черт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оборачивается конем, а после, по велению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Вакулы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уменьшается и прячется к нему в карман. Кузнец находит знакомых запорожцев, и с помощью нечистого получает согласие идти с ними к царице.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иллюстратор Ольга Ионайтис-13">
            <a:hlinkClick r:id="rId2" tgtFrame="&quot;_blank&quot;" tooltip="&quot;&quot;"/>
          </p:cNvPr>
          <p:cNvPicPr>
            <a:picLocks noGrp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571480"/>
            <a:ext cx="42148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72066" y="785794"/>
            <a:ext cx="3571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Кузнец находит там земляков-запорожцев, которые собираются на приём к царице. Он увязывается идти вместе с ними. Посреди приёма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Вакула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валится царице в ноги и просит «для своей жинки» черевички с царской ноги. Екатерину развеселило его простодушие, и она приказала принести самые дорогие башмаки с золотом. Расхваливая ножки царицы, кузнец, подталкиваемый запорожцами,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отходит назад,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черт его мгновенно переносит за территорию дворца.</a:t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714357"/>
            <a:ext cx="3467128" cy="51435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    Схватив черевички, </a:t>
            </a:r>
            <a:r>
              <a:rPr lang="ru-RU" dirty="0" err="1"/>
              <a:t>Вакула</a:t>
            </a:r>
            <a:r>
              <a:rPr lang="ru-RU" dirty="0"/>
              <a:t> верхом на чёрте спешит обратно </a:t>
            </a:r>
            <a:r>
              <a:rPr lang="ru-RU"/>
              <a:t>в Диканьку. Там </a:t>
            </a:r>
            <a:r>
              <a:rPr lang="ru-RU" dirty="0"/>
              <a:t>уже дивятся его внезапному исчезновению. Идёт слух, что кузнец то ли повесился, то ли утопился. Узнав об этом, Оксана весь остаток рождественской ночи жалеет </a:t>
            </a:r>
            <a:r>
              <a:rPr lang="ru-RU" dirty="0" err="1"/>
              <a:t>Вакулу</a:t>
            </a:r>
            <a:r>
              <a:rPr lang="ru-RU" dirty="0"/>
              <a:t> – и от этой жалости в её сердце разгорается  любовь к нему.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иллюстратор Ольга Ионайтис-14">
            <a:hlinkClick r:id="rId2" tgtFrame="&quot;_blank&quot;" tooltip="&quot;&quot;"/>
          </p:cNvPr>
          <p:cNvPicPr>
            <a:picLocks noGrp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642918"/>
            <a:ext cx="42862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/>
              <a:t>Николай Васильевич Гоголь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3438" y="1214422"/>
            <a:ext cx="3929090" cy="592935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       Родился 20 марта  в местечке Великие Сорочинцы Миргородского уезда Полтавской губернии в семье небогатого помещика. Детские годы прошли в имении родителей Васильевке, рядом с селом Диканька, краем легенд, поверий, исторических преданий. В воспитании будущего писателя определенную роль сыграл отец, Василий Афанасьевич, страстный поклонник искусства, любитель театра, автор стихов и остроумных комедий.                        Литературную  известность Гоголю принёс сборник "Вечера на хуторе </a:t>
            </a:r>
            <a:r>
              <a:rPr lang="ru-RU"/>
              <a:t>близ Диканьки», насыщенный украинским </a:t>
            </a:r>
            <a:r>
              <a:rPr lang="ru-RU" dirty="0"/>
              <a:t>фольклорным материалом, отмеченный романтичными настроениями, лиризмом и юмором.</a:t>
            </a:r>
          </a:p>
        </p:txBody>
      </p:sp>
      <p:pic>
        <p:nvPicPr>
          <p:cNvPr id="5" name="Содержимое 4" descr="гоголь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928662" y="1214422"/>
            <a:ext cx="3643338" cy="502602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642918"/>
            <a:ext cx="3538566" cy="378621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    Прилетев в Диканьку и прогнав чёрта, </a:t>
            </a:r>
            <a:r>
              <a:rPr lang="ru-RU" dirty="0" err="1"/>
              <a:t>Вакула</a:t>
            </a:r>
            <a:r>
              <a:rPr lang="ru-RU" dirty="0"/>
              <a:t> с черевичками и другими подарками идёт свататься к Оксане, которая уже готова выйти за него и без них. Они поселяются в новой хате, собственноручно размалёванной художником-кузнецом.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иллюстратор Ольга Ионайтис-16"/>
          <p:cNvPicPr>
            <a:picLocks noGrp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571480"/>
            <a:ext cx="414340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3324F1-E109-5C46-AB8F-264EF64514B1}"/>
              </a:ext>
            </a:extLst>
          </p:cNvPr>
          <p:cNvSpPr txBox="1">
            <a:spLocks/>
          </p:cNvSpPr>
          <p:nvPr/>
        </p:nvSpPr>
        <p:spPr>
          <a:xfrm>
            <a:off x="1071538" y="4572008"/>
            <a:ext cx="7115180" cy="1066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>
              <a:solidFill>
                <a:srgbClr val="7030A0"/>
              </a:solidFill>
            </a:endParaRPr>
          </a:p>
          <a:p>
            <a:endParaRPr lang="ru-RU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E493B2F1-EFBE-D146-AD22-93CEC7B12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65" y="298187"/>
            <a:ext cx="4100699" cy="62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30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18" descr="ночь3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57224" y="714356"/>
            <a:ext cx="7500990" cy="550072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75724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Главные герои</a:t>
            </a:r>
          </a:p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Вакула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кузнец, «силач и детина хоть куда», в свободное время занимался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малеванием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был влюблен в Оксану и летал в Петербург на черте, чтобы достать для нее черевички самой царицы.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Оксана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дочь казака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Чуба, возлюбленная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Вакулы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ей «не минуло еще и семнадцати лет», «была капризна, как красавица».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Черт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невзлюбил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Вакулу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то, что тот нарисовал его в дурном свете, возил кузнеца в Петербург.</a:t>
            </a:r>
          </a:p>
          <a:p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Другие персонажи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богатый казак,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вдовец, отец Оксаны.</a:t>
            </a:r>
          </a:p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Солоха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ведьма, мать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Вакулы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«имела от роду не больше сорока лет».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Пузатой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Пацюк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знахарь, бывший запорожец, который уже много лет живет в Диканьке.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929190" y="428604"/>
            <a:ext cx="3357586" cy="54292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</a:t>
            </a:r>
          </a:p>
        </p:txBody>
      </p:sp>
      <p:pic>
        <p:nvPicPr>
          <p:cNvPr id="7" name="Содержимое 6" descr="иллюстратор Ольга Ионайтис-01"/>
          <p:cNvPicPr>
            <a:picLocks noGrp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714359"/>
            <a:ext cx="3857652" cy="474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72066" y="857232"/>
            <a:ext cx="37862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малороссийской Диканьке наступает ночь перед Рождеством. Из трубы одного дома на метле вылетает ведьма и начинает собирать в рукав звёзды с неба. Рядом с ней в небе показывается чёрт, который хватает горячий месяц и прячет его себе в карман. Таким образом чёрт хочет отомстить сельскому кузнецу и живописцу </a:t>
            </a:r>
            <a:r>
              <a:rPr lang="ru-RU" sz="2000" dirty="0" err="1"/>
              <a:t>Вакуле</a:t>
            </a:r>
            <a:r>
              <a:rPr lang="ru-RU" sz="2000" dirty="0"/>
              <a:t>, который нарисовал в церкви неприятную для него картину об изгнании нечистого из ада.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57752" y="0"/>
            <a:ext cx="4000528" cy="657227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/>
              <a:t>     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 </a:t>
            </a:r>
            <a:r>
              <a:rPr lang="ru-RU" dirty="0" err="1"/>
              <a:t>Вакула</a:t>
            </a:r>
            <a:r>
              <a:rPr lang="ru-RU" dirty="0"/>
              <a:t> страстно влюблён в Оксану, дочь казака Чуба. Ночь перед рождеством Чуб собирается провести за попойкой у дьяка, </a:t>
            </a:r>
            <a:r>
              <a:rPr lang="ru-RU" dirty="0" err="1"/>
              <a:t>Вакула</a:t>
            </a:r>
            <a:r>
              <a:rPr lang="ru-RU" dirty="0"/>
              <a:t> же дожидается, когда Оксана останется дома одна без отца, чтобы прийти и объясниться ей в любви. Но чёрт, похитив с неба месяц, погружает Диканьку во тьму с расчётом, что эта темнота заставит Чуба остаться дома и расстроит планы кузнеца. Однако Чуб  всё  же отправляется  на  угощение к дьяку.</a:t>
            </a:r>
          </a:p>
          <a:p>
            <a:pPr>
              <a:buNone/>
            </a:pPr>
            <a:r>
              <a:rPr lang="ru-RU" dirty="0"/>
              <a:t>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иллюстратор Ольга Ионайтис-02">
            <a:hlinkClick r:id="rId2" tgtFrame="&quot;_blank&quot;" tooltip="&quot;&quot;"/>
          </p:cNvPr>
          <p:cNvPicPr>
            <a:picLocks noGrp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714356"/>
            <a:ext cx="421484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785795"/>
            <a:ext cx="3538566" cy="51435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    Тем временем юная Оксана, проводив отца, смотрится в зеркало, лишний раз убеждаясь в своей дивной красоте.</a:t>
            </a:r>
          </a:p>
          <a:p>
            <a:pPr>
              <a:buNone/>
            </a:pPr>
            <a:r>
              <a:rPr lang="ru-RU" dirty="0"/>
              <a:t>      В её хату входит </a:t>
            </a:r>
            <a:r>
              <a:rPr lang="ru-RU" dirty="0" err="1"/>
              <a:t>Вакула</a:t>
            </a:r>
            <a:r>
              <a:rPr lang="ru-RU" dirty="0"/>
              <a:t>. Он говорит Оксане о своей любви, однако капризная кокетка только смеётся над ним. Горячее объяснение в  любви прерывает неожиданный стук в дверь. Недовольный этой помехой </a:t>
            </a:r>
            <a:r>
              <a:rPr lang="ru-RU" dirty="0" err="1"/>
              <a:t>Вакула</a:t>
            </a:r>
            <a:r>
              <a:rPr lang="ru-RU" dirty="0"/>
              <a:t> выходит из двери с намерением намять незваному гостю бока. </a:t>
            </a:r>
          </a:p>
        </p:txBody>
      </p:sp>
      <p:pic>
        <p:nvPicPr>
          <p:cNvPr id="5" name="Содержимое 4" descr="иллюстратор Ольга Ионайтис-04">
            <a:hlinkClick r:id="rId2" tgtFrame="&quot;_blank&quot;" tooltip="&quot;&quot;"/>
          </p:cNvPr>
          <p:cNvPicPr>
            <a:picLocks noGrp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714356"/>
            <a:ext cx="421484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929190" y="1428736"/>
            <a:ext cx="3714776" cy="34290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    Ничего не видя из-за метели, Чуб решил </a:t>
            </a:r>
            <a:r>
              <a:rPr lang="ru-RU"/>
              <a:t>вернуться назад, и </a:t>
            </a:r>
            <a:r>
              <a:rPr lang="ru-RU" dirty="0"/>
              <a:t>они с кумом разошлись в разные стороны. Дойдя до своей </a:t>
            </a:r>
            <a:r>
              <a:rPr lang="ru-RU"/>
              <a:t>хаты, казак </a:t>
            </a:r>
            <a:r>
              <a:rPr lang="ru-RU" dirty="0"/>
              <a:t>постучал, но, услышав возмущенный крик </a:t>
            </a:r>
            <a:r>
              <a:rPr lang="ru-RU" dirty="0" err="1"/>
              <a:t>Вакулы</a:t>
            </a:r>
            <a:r>
              <a:rPr lang="ru-RU" dirty="0"/>
              <a:t>, решил, что это не его дом, и изменил голос. </a:t>
            </a:r>
          </a:p>
        </p:txBody>
      </p:sp>
      <p:pic>
        <p:nvPicPr>
          <p:cNvPr id="5" name="Содержимое 4" descr="иллюстратор Ольга Ионайтис-03">
            <a:hlinkClick r:id="rId2" tgtFrame="&quot;_blank&quot;" tooltip="&quot;&quot;"/>
          </p:cNvPr>
          <p:cNvPicPr>
            <a:picLocks noGrp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714356"/>
            <a:ext cx="421484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785794"/>
            <a:ext cx="3610004" cy="57150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      Вышедший на стук </a:t>
            </a:r>
            <a:r>
              <a:rPr lang="ru-RU" dirty="0" err="1"/>
              <a:t>Вакула</a:t>
            </a:r>
            <a:r>
              <a:rPr lang="ru-RU" dirty="0"/>
              <a:t> посреди метели не узнаёт Чуба. Он велит ему убираться, </a:t>
            </a:r>
            <a:r>
              <a:rPr lang="ru-RU"/>
              <a:t>награждая двумя </a:t>
            </a:r>
            <a:r>
              <a:rPr lang="ru-RU" dirty="0"/>
              <a:t>сильными тумаками. Ошибочно посчитав, что хата действительно не его, Чуб решает провести остаток ночи перед Рождеством у матери </a:t>
            </a:r>
            <a:r>
              <a:rPr lang="ru-RU" dirty="0" err="1"/>
              <a:t>Вакулы</a:t>
            </a:r>
            <a:r>
              <a:rPr lang="ru-RU" dirty="0"/>
              <a:t>, </a:t>
            </a:r>
            <a:r>
              <a:rPr lang="ru-RU" dirty="0" err="1"/>
              <a:t>Солохи</a:t>
            </a:r>
            <a:r>
              <a:rPr lang="ru-RU" dirty="0"/>
              <a:t>, с которой он давно крутит любовные шашни. </a:t>
            </a:r>
          </a:p>
          <a:p>
            <a:pPr>
              <a:buNone/>
            </a:pPr>
            <a:r>
              <a:rPr lang="ru-RU" dirty="0"/>
              <a:t>       Мороз увеличивался, поэтому черт с ведьмой спустились через дымоход к ней в хату.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иллюстратор Ольга Ионайтис-06">
            <a:hlinkClick r:id="rId2" tgtFrame="&quot;_blank&quot;" tooltip="&quot;&quot;"/>
          </p:cNvPr>
          <p:cNvPicPr>
            <a:picLocks noGrp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642918"/>
            <a:ext cx="44291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1090</Words>
  <Application>Microsoft Office PowerPoint</Application>
  <PresentationFormat>Экран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  Знакомство с повестью Н. Гоголя                    «Вечера на хуторе близ Диканьки» «Ночь перед Рождеством»   </vt:lpstr>
      <vt:lpstr>Николай Васильевич Гоголь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«Рождество»</dc:title>
  <dc:creator>Сергей</dc:creator>
  <cp:lastModifiedBy>Ольга Романенко</cp:lastModifiedBy>
  <cp:revision>39</cp:revision>
  <dcterms:created xsi:type="dcterms:W3CDTF">2017-02-14T17:59:15Z</dcterms:created>
  <dcterms:modified xsi:type="dcterms:W3CDTF">2021-01-06T16:59:51Z</dcterms:modified>
</cp:coreProperties>
</file>